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56" r:id="rId5"/>
    <p:sldId id="285" r:id="rId6"/>
    <p:sldId id="278" r:id="rId7"/>
    <p:sldId id="286" r:id="rId8"/>
    <p:sldId id="287" r:id="rId9"/>
    <p:sldId id="289" r:id="rId10"/>
    <p:sldId id="290" r:id="rId11"/>
    <p:sldId id="291" r:id="rId12"/>
    <p:sldId id="292" r:id="rId13"/>
    <p:sldId id="293" r:id="rId14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4128" userDrawn="1">
          <p15:clr>
            <a:srgbClr val="A4A3A4"/>
          </p15:clr>
        </p15:guide>
        <p15:guide id="2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A5A5"/>
    <a:srgbClr val="BEB9AA"/>
    <a:srgbClr val="C0C9C2"/>
    <a:srgbClr val="AA9D92"/>
    <a:srgbClr val="F2F1EE"/>
    <a:srgbClr val="D8D2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307" autoAdjust="0"/>
    <p:restoredTop sz="96327" autoAdjust="0"/>
  </p:normalViewPr>
  <p:slideViewPr>
    <p:cSldViewPr snapToGrid="0">
      <p:cViewPr varScale="1">
        <p:scale>
          <a:sx n="128" d="100"/>
          <a:sy n="128" d="100"/>
        </p:scale>
        <p:origin x="496" y="176"/>
      </p:cViewPr>
      <p:guideLst>
        <p:guide pos="4128"/>
        <p:guide orient="horz" pos="960"/>
      </p:guideLst>
    </p:cSldViewPr>
  </p:slideViewPr>
  <p:outlineViewPr>
    <p:cViewPr>
      <p:scale>
        <a:sx n="33" d="100"/>
        <a:sy n="33" d="100"/>
      </p:scale>
      <p:origin x="0" y="-4027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83" d="100"/>
          <a:sy n="83" d="100"/>
        </p:scale>
        <p:origin x="3918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356E6020-4209-49A3-9DC4-18264096E79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7797462-F1DD-4E64-BC14-F17A0F34B5A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DF0B8CE-BEA0-4891-80CD-8EC24448AC46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2023/12/28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075F0E3-AC70-4B5A-BCEB-9E3C021C86A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48F68B5-925F-4468-95B3-EA77C29C342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88A06BE-7519-4B21-9E1D-AE6D6E69C38F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5738306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15E543B-320C-42F8-86FC-D5EA617ED4BD}" type="datetime1">
              <a:rPr lang="zh-CN" altLang="en-US" noProof="0" smtClean="0"/>
              <a:t>2023/12/28</a:t>
            </a:fld>
            <a:endParaRPr lang="zh-CN" altLang="en-US" noProof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5A9B2C62-FE30-453D-946B-754E9E42C845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292232635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行距 </a:t>
            </a:r>
            <a:r>
              <a:rPr lang="en-US" altLang="zh-CN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+ </a:t>
            </a:r>
            <a:r>
              <a:rPr lang="zh-CN" altLang="en-US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页码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A9B2C62-FE30-453D-946B-754E9E42C845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773754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A9B2C62-FE30-453D-946B-754E9E42C845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164908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A9B2C62-FE30-453D-946B-754E9E42C845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931209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占位符 21">
            <a:extLst>
              <a:ext uri="{FF2B5EF4-FFF2-40B4-BE49-F238E27FC236}">
                <a16:creationId xmlns:a16="http://schemas.microsoft.com/office/drawing/2014/main" id="{F2964EA8-200F-47C5-90C2-1DBA3D6D7CD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028700" y="5078187"/>
            <a:ext cx="3222058" cy="964620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accent2">
                    <a:lumMod val="50000"/>
                  </a:scheme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defRPr>
            </a:lvl1pPr>
            <a:lvl2pPr marL="457200" indent="0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2pPr>
            <a:lvl3pPr marL="914400" indent="0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3" name="图片占位符 19">
            <a:extLst>
              <a:ext uri="{FF2B5EF4-FFF2-40B4-BE49-F238E27FC236}">
                <a16:creationId xmlns:a16="http://schemas.microsoft.com/office/drawing/2014/main" id="{7878E298-5074-4E51-993E-34931A897F1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21413" y="0"/>
            <a:ext cx="4941887" cy="5726113"/>
          </a:xfrm>
        </p:spPr>
        <p:txBody>
          <a:bodyPr rtlCol="0"/>
          <a:lstStyle>
            <a:lvl1pPr>
              <a:defRPr>
                <a:latin typeface="Microsoft YaHei UI Light" panose="020B0502040204020203" pitchFamily="34" charset="-122"/>
                <a:ea typeface="Microsoft YaHei UI Light" panose="020B0502040204020203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</a:p>
        </p:txBody>
      </p:sp>
      <p:cxnSp>
        <p:nvCxnSpPr>
          <p:cNvPr id="15" name="直接连接符​​(S) 14">
            <a:extLst>
              <a:ext uri="{FF2B5EF4-FFF2-40B4-BE49-F238E27FC236}">
                <a16:creationId xmlns:a16="http://schemas.microsoft.com/office/drawing/2014/main" id="{42D26D0E-18C6-4DB1-B3A5-75E29BD65B17}"/>
              </a:ext>
            </a:extLst>
          </p:cNvPr>
          <p:cNvCxnSpPr>
            <a:cxnSpLocks/>
          </p:cNvCxnSpPr>
          <p:nvPr userDrawn="1"/>
        </p:nvCxnSpPr>
        <p:spPr>
          <a:xfrm>
            <a:off x="1028700" y="457211"/>
            <a:ext cx="1142999" cy="0"/>
          </a:xfrm>
          <a:prstGeom prst="line">
            <a:avLst/>
          </a:prstGeom>
          <a:noFill/>
          <a:ln w="15875" cap="flat" cmpd="sng" algn="ctr">
            <a:solidFill>
              <a:schemeClr val="accent2">
                <a:lumMod val="50000"/>
              </a:schemeClr>
            </a:solidFill>
            <a:prstDash val="solid"/>
            <a:miter lim="800000"/>
          </a:ln>
          <a:effectLst/>
        </p:spPr>
      </p:cxnSp>
      <p:sp>
        <p:nvSpPr>
          <p:cNvPr id="2" name="标题 1">
            <a:extLst>
              <a:ext uri="{FF2B5EF4-FFF2-40B4-BE49-F238E27FC236}">
                <a16:creationId xmlns:a16="http://schemas.microsoft.com/office/drawing/2014/main" id="{3989B90B-5C3C-4760-9360-5AE10BF87B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513" y="876299"/>
            <a:ext cx="5181486" cy="2242441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lnSpc>
                <a:spcPct val="90000"/>
              </a:lnSpc>
              <a:defRPr lang="en-US" sz="7200">
                <a:solidFill>
                  <a:schemeClr val="accent2">
                    <a:lumMod val="50000"/>
                  </a:scheme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+mn-cs"/>
              </a:defRPr>
            </a:lvl1pPr>
          </a:lstStyle>
          <a:p>
            <a:pPr marL="0" lvl="0" indent="0" rtl="0">
              <a:lnSpc>
                <a:spcPts val="65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zh-CN" altLang="en-US" noProof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 3 列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图片占位符 16">
            <a:extLst>
              <a:ext uri="{FF2B5EF4-FFF2-40B4-BE49-F238E27FC236}">
                <a16:creationId xmlns:a16="http://schemas.microsoft.com/office/drawing/2014/main" id="{0337C3D7-7DDB-42A8-901A-EC153DD2745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10300" y="0"/>
            <a:ext cx="4953000" cy="3302000"/>
          </a:xfrm>
        </p:spPr>
        <p:txBody>
          <a:bodyPr rtlCol="0"/>
          <a:lstStyle>
            <a:lvl1pPr>
              <a:defRPr>
                <a:latin typeface="Microsoft YaHei UI Light" panose="020B0502040204020203" pitchFamily="34" charset="-122"/>
                <a:ea typeface="Microsoft YaHei UI Light" panose="020B0502040204020203" pitchFamily="34" charset="-122"/>
              </a:defRPr>
            </a:lvl1pPr>
          </a:lstStyle>
          <a:p>
            <a:pPr rtl="0"/>
            <a:r>
              <a:rPr lang="zh-CN" altLang="en-US"/>
              <a:t>单击图标添加图片</a:t>
            </a:r>
            <a:endParaRPr lang="zh-CN" altLang="en-US" dirty="0"/>
          </a:p>
        </p:txBody>
      </p:sp>
      <p:sp>
        <p:nvSpPr>
          <p:cNvPr id="10" name="内容占位符 2">
            <a:extLst>
              <a:ext uri="{FF2B5EF4-FFF2-40B4-BE49-F238E27FC236}">
                <a16:creationId xmlns:a16="http://schemas.microsoft.com/office/drawing/2014/main" id="{27B95226-A076-4D55-B408-1389A2F8C7A0}"/>
              </a:ext>
            </a:extLst>
          </p:cNvPr>
          <p:cNvSpPr>
            <a:spLocks noGrp="1"/>
          </p:cNvSpPr>
          <p:nvPr>
            <p:ph idx="4294967295" hasCustomPrompt="1"/>
          </p:nvPr>
        </p:nvSpPr>
        <p:spPr>
          <a:xfrm>
            <a:off x="1028700" y="3556002"/>
            <a:ext cx="3108960" cy="2286000"/>
          </a:xfrm>
        </p:spPr>
        <p:txBody>
          <a:bodyPr rtlCol="0">
            <a:normAutofit/>
          </a:bodyPr>
          <a:lstStyle>
            <a:lvl1pPr>
              <a:defRPr>
                <a:solidFill>
                  <a:schemeClr val="accent2">
                    <a:lumMod val="50000"/>
                  </a:scheme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b="0" i="0" u="none" strike="noStrike" kern="1200" cap="none" spc="0" normalizeH="0" noProof="0" dirty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latin typeface="Biome Light" panose="020B0303030204020804" pitchFamily="34" charset="0"/>
                <a:ea typeface="+mn-ea"/>
                <a:cs typeface="Biome Light" panose="020B0303030204020804" pitchFamily="34" charset="0"/>
              </a:rPr>
              <a:t>插入文本</a:t>
            </a:r>
            <a:endParaRPr lang="zh-CN" altLang="en-US" sz="1400" dirty="0">
              <a:solidFill>
                <a:srgbClr val="C0C9C2">
                  <a:lumMod val="50000"/>
                </a:srgb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pPr rtl="0"/>
            <a:endParaRPr lang="zh-CN" altLang="en-US" sz="1600" dirty="0">
              <a:solidFill>
                <a:schemeClr val="tx2">
                  <a:lumMod val="50000"/>
                </a:scheme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</p:txBody>
      </p:sp>
      <p:sp>
        <p:nvSpPr>
          <p:cNvPr id="14" name="内容占位符 2">
            <a:extLst>
              <a:ext uri="{FF2B5EF4-FFF2-40B4-BE49-F238E27FC236}">
                <a16:creationId xmlns:a16="http://schemas.microsoft.com/office/drawing/2014/main" id="{86673F10-179D-4539-AA33-AE34EC0457EF}"/>
              </a:ext>
            </a:extLst>
          </p:cNvPr>
          <p:cNvSpPr>
            <a:spLocks noGrp="1"/>
          </p:cNvSpPr>
          <p:nvPr>
            <p:ph idx="4294967295" hasCustomPrompt="1"/>
          </p:nvPr>
        </p:nvSpPr>
        <p:spPr>
          <a:xfrm>
            <a:off x="4541520" y="3556001"/>
            <a:ext cx="3108960" cy="2285999"/>
          </a:xfrm>
        </p:spPr>
        <p:txBody>
          <a:bodyPr rtlCol="0">
            <a:normAutofit/>
          </a:bodyPr>
          <a:lstStyle>
            <a:lvl1pPr>
              <a:defRPr>
                <a:solidFill>
                  <a:schemeClr val="accent2">
                    <a:lumMod val="50000"/>
                  </a:scheme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b="0" i="0" u="none" strike="noStrike" kern="1200" cap="none" spc="0" normalizeH="0" noProof="0" dirty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latin typeface="Biome Light" panose="020B0303030204020804" pitchFamily="34" charset="0"/>
                <a:ea typeface="+mn-ea"/>
                <a:cs typeface="Biome Light" panose="020B0303030204020804" pitchFamily="34" charset="0"/>
              </a:rPr>
              <a:t>插入文本</a:t>
            </a:r>
            <a:endParaRPr lang="zh-CN" altLang="en-US" sz="1400" dirty="0">
              <a:solidFill>
                <a:srgbClr val="C0C9C2">
                  <a:lumMod val="50000"/>
                </a:srgb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pPr rtl="0"/>
            <a:endParaRPr lang="zh-CN" altLang="en-US" sz="1600" dirty="0">
              <a:solidFill>
                <a:schemeClr val="tx2">
                  <a:lumMod val="50000"/>
                </a:scheme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</p:txBody>
      </p:sp>
      <p:sp>
        <p:nvSpPr>
          <p:cNvPr id="19" name="内容占位符 2">
            <a:extLst>
              <a:ext uri="{FF2B5EF4-FFF2-40B4-BE49-F238E27FC236}">
                <a16:creationId xmlns:a16="http://schemas.microsoft.com/office/drawing/2014/main" id="{EB6CFC30-1A59-4D28-9E30-0FF7D632C6A2}"/>
              </a:ext>
            </a:extLst>
          </p:cNvPr>
          <p:cNvSpPr>
            <a:spLocks noGrp="1"/>
          </p:cNvSpPr>
          <p:nvPr>
            <p:ph idx="4294967295" hasCustomPrompt="1"/>
          </p:nvPr>
        </p:nvSpPr>
        <p:spPr>
          <a:xfrm>
            <a:off x="8054340" y="3556001"/>
            <a:ext cx="3108960" cy="2285999"/>
          </a:xfrm>
        </p:spPr>
        <p:txBody>
          <a:bodyPr rtlCol="0">
            <a:normAutofit/>
          </a:bodyPr>
          <a:lstStyle>
            <a:lvl1pPr>
              <a:defRPr>
                <a:solidFill>
                  <a:schemeClr val="accent2">
                    <a:lumMod val="50000"/>
                  </a:scheme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b="0" i="0" u="none" strike="noStrike" kern="1200" cap="none" spc="0" normalizeH="0" noProof="0" dirty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latin typeface="Biome Light" panose="020B0303030204020804" pitchFamily="34" charset="0"/>
                <a:ea typeface="+mn-ea"/>
                <a:cs typeface="Biome Light" panose="020B0303030204020804" pitchFamily="34" charset="0"/>
              </a:rPr>
              <a:t>插入文本</a:t>
            </a:r>
            <a:endParaRPr lang="zh-CN" altLang="en-US" sz="1400" dirty="0">
              <a:solidFill>
                <a:srgbClr val="C0C9C2">
                  <a:lumMod val="50000"/>
                </a:srgb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pPr rtl="0"/>
            <a:endParaRPr lang="zh-CN" altLang="en-US" sz="1600" dirty="0">
              <a:solidFill>
                <a:schemeClr val="tx2">
                  <a:lumMod val="50000"/>
                </a:scheme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</p:txBody>
      </p:sp>
      <p:sp>
        <p:nvSpPr>
          <p:cNvPr id="24" name="日期占位符 3">
            <a:extLst>
              <a:ext uri="{FF2B5EF4-FFF2-40B4-BE49-F238E27FC236}">
                <a16:creationId xmlns:a16="http://schemas.microsoft.com/office/drawing/2014/main" id="{C4F3CC75-F9FA-4F77-9DD5-7E6C0F5C98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defRPr>
            </a:lvl1pPr>
          </a:lstStyle>
          <a:p>
            <a:fld id="{5359C4F2-3178-4D67-9000-5D471F77D133}" type="datetime1">
              <a:rPr lang="zh-CN" altLang="en-US" smtClean="0"/>
              <a:t>2023/12/28</a:t>
            </a:fld>
            <a:endParaRPr lang="zh-CN" altLang="en-US" dirty="0"/>
          </a:p>
        </p:txBody>
      </p:sp>
      <p:sp>
        <p:nvSpPr>
          <p:cNvPr id="25" name="幻灯片编号占位符 5">
            <a:extLst>
              <a:ext uri="{FF2B5EF4-FFF2-40B4-BE49-F238E27FC236}">
                <a16:creationId xmlns:a16="http://schemas.microsoft.com/office/drawing/2014/main" id="{93B5B65C-5DE0-4F81-8115-758CDB591F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  <p:sp>
        <p:nvSpPr>
          <p:cNvPr id="11" name="标题 1">
            <a:extLst>
              <a:ext uri="{FF2B5EF4-FFF2-40B4-BE49-F238E27FC236}">
                <a16:creationId xmlns:a16="http://schemas.microsoft.com/office/drawing/2014/main" id="{EF4A2ACE-2D85-4F78-818F-BBA6F6F0CC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5530" y="539225"/>
            <a:ext cx="3924300" cy="2434386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7200" dirty="0">
                <a:solidFill>
                  <a:schemeClr val="accent2">
                    <a:lumMod val="50000"/>
                  </a:scheme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Font typeface="Arial" panose="020B0604020202020204" pitchFamily="34" charset="0"/>
            </a:pPr>
            <a:r>
              <a:rPr lang="zh-CN" altLang="en-US"/>
              <a:t>单击此处添加标题</a:t>
            </a:r>
            <a:endParaRPr lang="zh-CN" altLang="en-US" dirty="0"/>
          </a:p>
        </p:txBody>
      </p:sp>
      <p:cxnSp>
        <p:nvCxnSpPr>
          <p:cNvPr id="3" name="直接连接符​​(S) 2">
            <a:extLst>
              <a:ext uri="{FF2B5EF4-FFF2-40B4-BE49-F238E27FC236}">
                <a16:creationId xmlns:a16="http://schemas.microsoft.com/office/drawing/2014/main" id="{E4DCD8D3-DF79-446E-9961-5797EE888B4C}"/>
              </a:ext>
            </a:extLst>
          </p:cNvPr>
          <p:cNvCxnSpPr>
            <a:cxnSpLocks/>
          </p:cNvCxnSpPr>
          <p:nvPr userDrawn="1"/>
        </p:nvCxnSpPr>
        <p:spPr>
          <a:xfrm>
            <a:off x="1028700" y="457211"/>
            <a:ext cx="1142999" cy="0"/>
          </a:xfrm>
          <a:prstGeom prst="line">
            <a:avLst/>
          </a:prstGeom>
          <a:ln w="158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摘要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日期占位符 3">
            <a:extLst>
              <a:ext uri="{FF2B5EF4-FFF2-40B4-BE49-F238E27FC236}">
                <a16:creationId xmlns:a16="http://schemas.microsoft.com/office/drawing/2014/main" id="{FCB4EDDC-C544-421C-905C-A4D40D98A5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defRPr>
            </a:lvl1pPr>
          </a:lstStyle>
          <a:p>
            <a:fld id="{DA2F3806-B9CB-40BD-9A49-C8FFE8CA880F}" type="datetime1">
              <a:rPr lang="zh-CN" altLang="en-US" noProof="0" smtClean="0"/>
              <a:t>2023/12/28</a:t>
            </a:fld>
            <a:endParaRPr lang="zh-CN" altLang="en-US" noProof="0"/>
          </a:p>
        </p:txBody>
      </p:sp>
      <p:sp>
        <p:nvSpPr>
          <p:cNvPr id="16" name="幻灯片编号占位符 5">
            <a:extLst>
              <a:ext uri="{FF2B5EF4-FFF2-40B4-BE49-F238E27FC236}">
                <a16:creationId xmlns:a16="http://schemas.microsoft.com/office/drawing/2014/main" id="{D9CBFDBF-2D2B-469A-9B2F-72F90474FB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E1BA55D6-2810-4163-9D43-FEDA674E2D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6829" y="573503"/>
            <a:ext cx="10156826" cy="1369591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sz="7200">
                <a:solidFill>
                  <a:schemeClr val="accent2">
                    <a:lumMod val="50000"/>
                  </a:scheme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+mn-cs"/>
              </a:defRPr>
            </a:lvl1pPr>
          </a:lstStyle>
          <a:p>
            <a:pPr lvl="0" rtl="0"/>
            <a:r>
              <a:rPr lang="zh-CN" altLang="en-US" noProof="0"/>
              <a:t>单击此处添加标题</a:t>
            </a:r>
          </a:p>
        </p:txBody>
      </p:sp>
      <p:cxnSp>
        <p:nvCxnSpPr>
          <p:cNvPr id="3" name="直接连接符​​(S) 2">
            <a:extLst>
              <a:ext uri="{FF2B5EF4-FFF2-40B4-BE49-F238E27FC236}">
                <a16:creationId xmlns:a16="http://schemas.microsoft.com/office/drawing/2014/main" id="{C9E87E0B-D644-4037-B322-715C648BAD3B}"/>
              </a:ext>
            </a:extLst>
          </p:cNvPr>
          <p:cNvCxnSpPr>
            <a:cxnSpLocks/>
          </p:cNvCxnSpPr>
          <p:nvPr userDrawn="1"/>
        </p:nvCxnSpPr>
        <p:spPr>
          <a:xfrm>
            <a:off x="1028700" y="457211"/>
            <a:ext cx="1142999" cy="0"/>
          </a:xfrm>
          <a:prstGeom prst="line">
            <a:avLst/>
          </a:prstGeom>
          <a:ln w="158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64195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联系信息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图片占位符 15">
            <a:extLst>
              <a:ext uri="{FF2B5EF4-FFF2-40B4-BE49-F238E27FC236}">
                <a16:creationId xmlns:a16="http://schemas.microsoft.com/office/drawing/2014/main" id="{940246AD-CE4F-4FD8-BCF6-5BA9ED62ACD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10300" y="3543302"/>
            <a:ext cx="4953000" cy="2849562"/>
          </a:xfrm>
        </p:spPr>
        <p:txBody>
          <a:bodyPr rtlCol="0"/>
          <a:lstStyle>
            <a:lvl1pPr>
              <a:defRPr>
                <a:latin typeface="Microsoft YaHei UI Light" panose="020B0502040204020203" pitchFamily="34" charset="-122"/>
                <a:ea typeface="Microsoft YaHei UI Light" panose="020B0502040204020203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10" name="图片占位符 13">
            <a:extLst>
              <a:ext uri="{FF2B5EF4-FFF2-40B4-BE49-F238E27FC236}">
                <a16:creationId xmlns:a16="http://schemas.microsoft.com/office/drawing/2014/main" id="{F8ECBB79-D5D3-4ECE-99F9-1B6834629E4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10300" y="465138"/>
            <a:ext cx="4953000" cy="2849562"/>
          </a:xfrm>
        </p:spPr>
        <p:txBody>
          <a:bodyPr rtlCol="0"/>
          <a:lstStyle>
            <a:lvl1pPr>
              <a:defRPr>
                <a:latin typeface="Microsoft YaHei UI Light" panose="020B0502040204020203" pitchFamily="34" charset="-122"/>
                <a:ea typeface="Microsoft YaHei UI Light" panose="020B0502040204020203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11" name="文本占位符 22">
            <a:extLst>
              <a:ext uri="{FF2B5EF4-FFF2-40B4-BE49-F238E27FC236}">
                <a16:creationId xmlns:a16="http://schemas.microsoft.com/office/drawing/2014/main" id="{C667C6DE-A3D4-4738-B7FC-43FB39FD7A2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61917" y="517972"/>
            <a:ext cx="2956560" cy="1333500"/>
          </a:xfrm>
        </p:spPr>
        <p:txBody>
          <a:bodyPr rtlCol="0">
            <a:noAutofit/>
          </a:bodyPr>
          <a:lstStyle>
            <a:lvl1pPr marL="0" indent="0">
              <a:lnSpc>
                <a:spcPct val="90000"/>
              </a:lnSpc>
              <a:buNone/>
              <a:defRPr sz="8800" b="1">
                <a:solidFill>
                  <a:schemeClr val="bg1"/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defRPr>
            </a:lvl1pPr>
          </a:lstStyle>
          <a:p>
            <a:pPr lvl="0" rtl="0"/>
            <a:r>
              <a:rPr lang="en-US" altLang="zh-CN" noProof="0"/>
              <a:t>01</a:t>
            </a:r>
          </a:p>
        </p:txBody>
      </p:sp>
      <p:sp>
        <p:nvSpPr>
          <p:cNvPr id="12" name="文本占位符 18">
            <a:extLst>
              <a:ext uri="{FF2B5EF4-FFF2-40B4-BE49-F238E27FC236}">
                <a16:creationId xmlns:a16="http://schemas.microsoft.com/office/drawing/2014/main" id="{12C18C04-19C8-4ECC-83E8-6E65128CEF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40130" y="2009776"/>
            <a:ext cx="3924300" cy="2849562"/>
          </a:xfrm>
        </p:spPr>
        <p:txBody>
          <a:bodyPr rtlCol="0">
            <a:normAutofit/>
          </a:bodyPr>
          <a:lstStyle>
            <a:lvl1pPr marL="0" indent="0">
              <a:buNone/>
              <a:defRPr sz="1600">
                <a:solidFill>
                  <a:schemeClr val="tx2">
                    <a:lumMod val="50000"/>
                  </a:scheme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defRPr>
            </a:lvl1pPr>
            <a:lvl2pPr marL="457200" indent="0">
              <a:buNone/>
              <a:defRPr sz="2000">
                <a:solidFill>
                  <a:schemeClr val="tx2">
                    <a:lumMod val="50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2">
                    <a:lumMod val="50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2">
                    <a:lumMod val="50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5" name="文本占位符 14">
            <a:extLst>
              <a:ext uri="{FF2B5EF4-FFF2-40B4-BE49-F238E27FC236}">
                <a16:creationId xmlns:a16="http://schemas.microsoft.com/office/drawing/2014/main" id="{4D14E5D8-EB42-4C87-B4AE-4746909A2D3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39813" y="5067300"/>
            <a:ext cx="3913187" cy="1319213"/>
          </a:xfrm>
        </p:spPr>
        <p:txBody>
          <a:bodyPr rtlCol="0">
            <a:normAutofit/>
          </a:bodyPr>
          <a:lstStyle>
            <a:lvl1pPr>
              <a:defRPr lang="en-US" sz="1600" kern="1200" dirty="0" smtClean="0">
                <a:solidFill>
                  <a:schemeClr val="tx2">
                    <a:lumMod val="50000"/>
                  </a:scheme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zh-CN" altLang="en-US" noProof="0"/>
              <a:t>单击此处编辑母版文本样式</a:t>
            </a:r>
          </a:p>
        </p:txBody>
      </p:sp>
      <p:sp>
        <p:nvSpPr>
          <p:cNvPr id="20" name="日期占位符 3">
            <a:extLst>
              <a:ext uri="{FF2B5EF4-FFF2-40B4-BE49-F238E27FC236}">
                <a16:creationId xmlns:a16="http://schemas.microsoft.com/office/drawing/2014/main" id="{0649945F-7BBD-4042-AA34-709CE3402E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defRPr>
            </a:lvl1pPr>
          </a:lstStyle>
          <a:p>
            <a:fld id="{2D044841-3F63-4962-AEAD-D4D0F3BA1A7C}" type="datetime1">
              <a:rPr lang="zh-CN" altLang="en-US" noProof="0" smtClean="0"/>
              <a:t>2023/12/28</a:t>
            </a:fld>
            <a:endParaRPr lang="zh-CN" altLang="en-US" noProof="0"/>
          </a:p>
        </p:txBody>
      </p:sp>
      <p:sp>
        <p:nvSpPr>
          <p:cNvPr id="21" name="幻灯片编号占位符 5">
            <a:extLst>
              <a:ext uri="{FF2B5EF4-FFF2-40B4-BE49-F238E27FC236}">
                <a16:creationId xmlns:a16="http://schemas.microsoft.com/office/drawing/2014/main" id="{51936C4A-DE5F-4BFE-AED0-47E48CD460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14" name="标题 1">
            <a:extLst>
              <a:ext uri="{FF2B5EF4-FFF2-40B4-BE49-F238E27FC236}">
                <a16:creationId xmlns:a16="http://schemas.microsoft.com/office/drawing/2014/main" id="{F981B703-4F1F-41A6-AD71-3FFB2820FF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40130" y="465136"/>
            <a:ext cx="3935647" cy="1340615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dirty="0">
                <a:solidFill>
                  <a:schemeClr val="tx2">
                    <a:lumMod val="50000"/>
                  </a:scheme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Font typeface="Arial" panose="020B0604020202020204" pitchFamily="34" charset="0"/>
            </a:pPr>
            <a:r>
              <a:rPr lang="zh-CN" altLang="en-US" noProof="0"/>
              <a:t>标题</a:t>
            </a:r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议程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文本占位符 27">
            <a:extLst>
              <a:ext uri="{FF2B5EF4-FFF2-40B4-BE49-F238E27FC236}">
                <a16:creationId xmlns:a16="http://schemas.microsoft.com/office/drawing/2014/main" id="{661D25CF-5413-4949-A54A-8716608406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258050" y="2000250"/>
            <a:ext cx="4667250" cy="3398837"/>
          </a:xfrm>
        </p:spPr>
        <p:txBody>
          <a:bodyPr rtlCol="0">
            <a:normAutofit/>
          </a:bodyPr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accent2">
                    <a:lumMod val="50000"/>
                  </a:scheme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35" name="日期占位符 3">
            <a:extLst>
              <a:ext uri="{FF2B5EF4-FFF2-40B4-BE49-F238E27FC236}">
                <a16:creationId xmlns:a16="http://schemas.microsoft.com/office/drawing/2014/main" id="{224E3A4F-8479-4D38-A6D4-85F0883F37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defRPr>
            </a:lvl1pPr>
          </a:lstStyle>
          <a:p>
            <a:fld id="{0C5A2BCE-927A-43A2-8648-FA7D0E80084C}" type="datetime1">
              <a:rPr lang="zh-CN" altLang="en-US" noProof="0" smtClean="0"/>
              <a:t>2023/12/28</a:t>
            </a:fld>
            <a:endParaRPr lang="zh-CN" altLang="en-US" noProof="0"/>
          </a:p>
        </p:txBody>
      </p:sp>
      <p:sp>
        <p:nvSpPr>
          <p:cNvPr id="36" name="幻灯片编号占位符 5">
            <a:extLst>
              <a:ext uri="{FF2B5EF4-FFF2-40B4-BE49-F238E27FC236}">
                <a16:creationId xmlns:a16="http://schemas.microsoft.com/office/drawing/2014/main" id="{D5A5341A-4863-40E8-8B9A-FB4E719257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6AD2FED0-CD95-48B0-B54A-1F64F952C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513" y="876299"/>
            <a:ext cx="5181486" cy="2242441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7200">
                <a:solidFill>
                  <a:schemeClr val="accent2">
                    <a:lumMod val="50000"/>
                  </a:scheme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+mn-cs"/>
              </a:defRPr>
            </a:lvl1pPr>
          </a:lstStyle>
          <a:p>
            <a:pPr marL="0" lvl="0" indent="0" rtl="0">
              <a:lnSpc>
                <a:spcPts val="65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zh-CN" altLang="en-US" noProof="0"/>
              <a:t>单击此处编辑母版标题样式</a:t>
            </a:r>
          </a:p>
        </p:txBody>
      </p:sp>
      <p:cxnSp>
        <p:nvCxnSpPr>
          <p:cNvPr id="3" name="直接连接符​​(S) 2">
            <a:extLst>
              <a:ext uri="{FF2B5EF4-FFF2-40B4-BE49-F238E27FC236}">
                <a16:creationId xmlns:a16="http://schemas.microsoft.com/office/drawing/2014/main" id="{68EF5E91-A275-4181-9C62-BC0773AD0512}"/>
              </a:ext>
            </a:extLst>
          </p:cNvPr>
          <p:cNvCxnSpPr>
            <a:cxnSpLocks/>
          </p:cNvCxnSpPr>
          <p:nvPr userDrawn="1"/>
        </p:nvCxnSpPr>
        <p:spPr>
          <a:xfrm>
            <a:off x="1028700" y="457211"/>
            <a:ext cx="1142999" cy="0"/>
          </a:xfrm>
          <a:prstGeom prst="line">
            <a:avLst/>
          </a:prstGeom>
          <a:ln w="158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22712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简介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图片占位符 15">
            <a:extLst>
              <a:ext uri="{FF2B5EF4-FFF2-40B4-BE49-F238E27FC236}">
                <a16:creationId xmlns:a16="http://schemas.microsoft.com/office/drawing/2014/main" id="{423630CA-0A51-4B04-A57B-9E412A8FCD1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847137" y="3862387"/>
            <a:ext cx="2316163" cy="2538413"/>
          </a:xfrm>
        </p:spPr>
        <p:txBody>
          <a:bodyPr rtlCol="0"/>
          <a:lstStyle>
            <a:lvl1pPr>
              <a:defRPr>
                <a:latin typeface="Microsoft YaHei UI Light" panose="020B0502040204020203" pitchFamily="34" charset="-122"/>
                <a:ea typeface="Microsoft YaHei UI Light" panose="020B0502040204020203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16" name="图片占位符 15">
            <a:extLst>
              <a:ext uri="{FF2B5EF4-FFF2-40B4-BE49-F238E27FC236}">
                <a16:creationId xmlns:a16="http://schemas.microsoft.com/office/drawing/2014/main" id="{3C994AE8-9E30-418E-8361-5D851AFA42C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10300" y="3854450"/>
            <a:ext cx="2316163" cy="2538413"/>
          </a:xfrm>
        </p:spPr>
        <p:txBody>
          <a:bodyPr rtlCol="0"/>
          <a:lstStyle>
            <a:lvl1pPr>
              <a:defRPr>
                <a:latin typeface="Microsoft YaHei UI Light" panose="020B0502040204020203" pitchFamily="34" charset="-122"/>
                <a:ea typeface="Microsoft YaHei UI Light" panose="020B0502040204020203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14" name="图片占位符 13">
            <a:extLst>
              <a:ext uri="{FF2B5EF4-FFF2-40B4-BE49-F238E27FC236}">
                <a16:creationId xmlns:a16="http://schemas.microsoft.com/office/drawing/2014/main" id="{3D4E5783-2917-458E-BE61-F3D5AAA8F97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10300" y="465138"/>
            <a:ext cx="4953000" cy="3090862"/>
          </a:xfrm>
        </p:spPr>
        <p:txBody>
          <a:bodyPr rtlCol="0"/>
          <a:lstStyle>
            <a:lvl1pPr>
              <a:defRPr>
                <a:latin typeface="Microsoft YaHei UI Light" panose="020B0502040204020203" pitchFamily="34" charset="-122"/>
                <a:ea typeface="Microsoft YaHei UI Light" panose="020B0502040204020203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23" name="文本占位符 22">
            <a:extLst>
              <a:ext uri="{FF2B5EF4-FFF2-40B4-BE49-F238E27FC236}">
                <a16:creationId xmlns:a16="http://schemas.microsoft.com/office/drawing/2014/main" id="{B1D734B5-5F1C-4E34-81FF-AD75105E839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61917" y="517972"/>
            <a:ext cx="2956560" cy="1333500"/>
          </a:xfrm>
        </p:spPr>
        <p:txBody>
          <a:bodyPr rtlCol="0">
            <a:noAutofit/>
          </a:bodyPr>
          <a:lstStyle>
            <a:lvl1pPr marL="0" indent="0">
              <a:lnSpc>
                <a:spcPct val="90000"/>
              </a:lnSpc>
              <a:buNone/>
              <a:defRPr sz="8800" b="1">
                <a:solidFill>
                  <a:schemeClr val="bg1"/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defRPr>
            </a:lvl1pPr>
          </a:lstStyle>
          <a:p>
            <a:pPr lvl="0" rtl="0"/>
            <a:r>
              <a:rPr lang="en-US" altLang="zh-CN" noProof="0"/>
              <a:t>01</a:t>
            </a:r>
          </a:p>
        </p:txBody>
      </p:sp>
      <p:sp>
        <p:nvSpPr>
          <p:cNvPr id="19" name="文本占位符 18">
            <a:extLst>
              <a:ext uri="{FF2B5EF4-FFF2-40B4-BE49-F238E27FC236}">
                <a16:creationId xmlns:a16="http://schemas.microsoft.com/office/drawing/2014/main" id="{65757DE8-43D6-4A47-ABC9-B39EC8016CB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40130" y="2009775"/>
            <a:ext cx="3924300" cy="4391025"/>
          </a:xfrm>
        </p:spPr>
        <p:txBody>
          <a:bodyPr rtlCol="0">
            <a:normAutofit/>
          </a:bodyPr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accent2">
                    <a:lumMod val="50000"/>
                  </a:scheme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defRPr>
            </a:lvl1pPr>
            <a:lvl2pPr marL="457200" indent="0">
              <a:buNone/>
              <a:defRPr sz="2000">
                <a:solidFill>
                  <a:schemeClr val="tx2">
                    <a:lumMod val="50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2">
                    <a:lumMod val="50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2">
                    <a:lumMod val="50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30" name="日期占位符 3">
            <a:extLst>
              <a:ext uri="{FF2B5EF4-FFF2-40B4-BE49-F238E27FC236}">
                <a16:creationId xmlns:a16="http://schemas.microsoft.com/office/drawing/2014/main" id="{984C97B0-0D42-4831-9ABD-390370C0F0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defRPr>
            </a:lvl1pPr>
          </a:lstStyle>
          <a:p>
            <a:fld id="{6E83438D-FE78-403C-BD79-96AF9A145F55}" type="datetime1">
              <a:rPr lang="zh-CN" altLang="en-US" noProof="0" smtClean="0"/>
              <a:t>2023/12/28</a:t>
            </a:fld>
            <a:endParaRPr lang="zh-CN" altLang="en-US" noProof="0"/>
          </a:p>
        </p:txBody>
      </p:sp>
      <p:sp>
        <p:nvSpPr>
          <p:cNvPr id="31" name="幻灯片编号占位符 5">
            <a:extLst>
              <a:ext uri="{FF2B5EF4-FFF2-40B4-BE49-F238E27FC236}">
                <a16:creationId xmlns:a16="http://schemas.microsoft.com/office/drawing/2014/main" id="{CE8438DF-723C-49AB-AD18-1C40F107F5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6032FDE8-62A6-4290-88E6-2795313DE2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8700" y="465137"/>
            <a:ext cx="3935647" cy="1340615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>
                <a:solidFill>
                  <a:schemeClr val="accent2">
                    <a:lumMod val="50000"/>
                  </a:scheme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Font typeface="Arial" panose="020B0604020202020204" pitchFamily="34" charset="0"/>
            </a:pPr>
            <a:r>
              <a:rPr lang="zh-CN" altLang="en-US" noProof="0"/>
              <a:t>标题</a:t>
            </a:r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分节符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文本占位符 21">
            <a:extLst>
              <a:ext uri="{FF2B5EF4-FFF2-40B4-BE49-F238E27FC236}">
                <a16:creationId xmlns:a16="http://schemas.microsoft.com/office/drawing/2014/main" id="{BC85317C-3A2D-483F-B913-714129E195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773045" y="2426610"/>
            <a:ext cx="2378075" cy="1111250"/>
          </a:xfrm>
        </p:spPr>
        <p:txBody>
          <a:bodyPr rtlCol="0">
            <a:noAutofit/>
          </a:bodyPr>
          <a:lstStyle>
            <a:lvl1pPr marL="0" indent="0">
              <a:lnSpc>
                <a:spcPct val="90000"/>
              </a:lnSpc>
              <a:buNone/>
              <a:defRPr sz="8800">
                <a:solidFill>
                  <a:schemeClr val="bg1"/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defRPr>
            </a:lvl1pPr>
          </a:lstStyle>
          <a:p>
            <a:pPr lvl="0" rtl="0"/>
            <a:r>
              <a:rPr lang="en-US" altLang="zh-CN" noProof="0"/>
              <a:t>02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C45DFEC7-1EEC-4FF2-868A-9799EA69F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7155" y="2714986"/>
            <a:ext cx="6674802" cy="65532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>
                <a:solidFill>
                  <a:schemeClr val="accent2">
                    <a:lumMod val="50000"/>
                  </a:scheme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Font typeface="Arial" panose="020B0604020202020204" pitchFamily="34" charset="0"/>
            </a:pPr>
            <a:r>
              <a:rPr lang="zh-CN" altLang="en-US" noProof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表和图形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日期占位符 3">
            <a:extLst>
              <a:ext uri="{FF2B5EF4-FFF2-40B4-BE49-F238E27FC236}">
                <a16:creationId xmlns:a16="http://schemas.microsoft.com/office/drawing/2014/main" id="{6E394D08-059F-42CF-AB8C-ED21F3BFB1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defRPr>
            </a:lvl1pPr>
          </a:lstStyle>
          <a:p>
            <a:fld id="{7CED696C-17A2-4015-B1AC-C0E268C6244E}" type="datetime1">
              <a:rPr lang="zh-CN" altLang="en-US" noProof="0" smtClean="0"/>
              <a:t>2023/12/28</a:t>
            </a:fld>
            <a:endParaRPr lang="zh-CN" altLang="en-US" noProof="0"/>
          </a:p>
        </p:txBody>
      </p:sp>
      <p:sp>
        <p:nvSpPr>
          <p:cNvPr id="15" name="幻灯片编号占位符 5">
            <a:extLst>
              <a:ext uri="{FF2B5EF4-FFF2-40B4-BE49-F238E27FC236}">
                <a16:creationId xmlns:a16="http://schemas.microsoft.com/office/drawing/2014/main" id="{BDF7B388-741A-4181-9A9E-D8FA8EC49D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引言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日期占位符 3">
            <a:extLst>
              <a:ext uri="{FF2B5EF4-FFF2-40B4-BE49-F238E27FC236}">
                <a16:creationId xmlns:a16="http://schemas.microsoft.com/office/drawing/2014/main" id="{6E394D08-059F-42CF-AB8C-ED21F3BFB1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defRPr>
            </a:lvl1pPr>
          </a:lstStyle>
          <a:p>
            <a:fld id="{C49E29F2-CAF4-4819-9017-739BCA182C9A}" type="datetime1">
              <a:rPr lang="zh-CN" altLang="en-US" noProof="0" smtClean="0"/>
              <a:t>2023/12/28</a:t>
            </a:fld>
            <a:endParaRPr lang="zh-CN" altLang="en-US" noProof="0"/>
          </a:p>
        </p:txBody>
      </p:sp>
      <p:sp>
        <p:nvSpPr>
          <p:cNvPr id="15" name="幻灯片编号占位符 5">
            <a:extLst>
              <a:ext uri="{FF2B5EF4-FFF2-40B4-BE49-F238E27FC236}">
                <a16:creationId xmlns:a16="http://schemas.microsoft.com/office/drawing/2014/main" id="{BDF7B388-741A-4181-9A9E-D8FA8EC49D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7" name="图片占位符 6">
            <a:extLst>
              <a:ext uri="{FF2B5EF4-FFF2-40B4-BE49-F238E27FC236}">
                <a16:creationId xmlns:a16="http://schemas.microsoft.com/office/drawing/2014/main" id="{2364FFEF-B933-46C6-A918-A80C987DB70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22147" y="0"/>
            <a:ext cx="3938588" cy="6400800"/>
          </a:xfrm>
        </p:spPr>
        <p:txBody>
          <a:bodyPr rtlCol="0"/>
          <a:lstStyle>
            <a:lvl1pPr>
              <a:defRPr>
                <a:latin typeface="Microsoft YaHei UI Light" panose="020B0502040204020203" pitchFamily="34" charset="-122"/>
                <a:ea typeface="Microsoft YaHei UI Light" panose="020B0502040204020203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</a:p>
        </p:txBody>
      </p:sp>
      <p:pic>
        <p:nvPicPr>
          <p:cNvPr id="4" name="图片 3" hidden="1">
            <a:extLst>
              <a:ext uri="{FF2B5EF4-FFF2-40B4-BE49-F238E27FC236}">
                <a16:creationId xmlns:a16="http://schemas.microsoft.com/office/drawing/2014/main" id="{59E5EAF8-68C2-4910-8F66-D9320B9574C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947967" y="2105933"/>
            <a:ext cx="5297883" cy="1024217"/>
          </a:xfrm>
          <a:prstGeom prst="rect">
            <a:avLst/>
          </a:prstGeom>
        </p:spPr>
      </p:pic>
      <p:sp>
        <p:nvSpPr>
          <p:cNvPr id="5" name="标题 4">
            <a:extLst>
              <a:ext uri="{FF2B5EF4-FFF2-40B4-BE49-F238E27FC236}">
                <a16:creationId xmlns:a16="http://schemas.microsoft.com/office/drawing/2014/main" id="{E3BE48E1-D3BE-4B52-B2EC-13A514CB0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7966" y="2105933"/>
            <a:ext cx="5297883" cy="2237467"/>
          </a:xfrm>
        </p:spPr>
        <p:txBody>
          <a:bodyPr rtlCol="0" anchor="t">
            <a:normAutofit/>
          </a:bodyPr>
          <a:lstStyle>
            <a:lvl1pPr>
              <a:lnSpc>
                <a:spcPct val="150000"/>
              </a:lnSpc>
              <a:spcBef>
                <a:spcPts val="1000"/>
              </a:spcBef>
              <a:defRPr sz="2000">
                <a:solidFill>
                  <a:schemeClr val="accent2">
                    <a:lumMod val="50000"/>
                  </a:scheme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5167453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日程表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日期占位符 3">
            <a:extLst>
              <a:ext uri="{FF2B5EF4-FFF2-40B4-BE49-F238E27FC236}">
                <a16:creationId xmlns:a16="http://schemas.microsoft.com/office/drawing/2014/main" id="{50815B22-13FE-47CD-9F79-73704A278B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defRPr>
            </a:lvl1pPr>
          </a:lstStyle>
          <a:p>
            <a:fld id="{5B5FD908-FC9B-42D4-89B5-A0E21385BA54}" type="datetime1">
              <a:rPr lang="zh-CN" altLang="en-US" noProof="0" smtClean="0"/>
              <a:t>2023/12/28</a:t>
            </a:fld>
            <a:endParaRPr lang="zh-CN" altLang="en-US" noProof="0"/>
          </a:p>
        </p:txBody>
      </p:sp>
      <p:sp>
        <p:nvSpPr>
          <p:cNvPr id="16" name="幻灯片编号占位符 5">
            <a:extLst>
              <a:ext uri="{FF2B5EF4-FFF2-40B4-BE49-F238E27FC236}">
                <a16:creationId xmlns:a16="http://schemas.microsoft.com/office/drawing/2014/main" id="{D7669539-CB64-44F5-999D-7B9E61F8AF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22BA076-F3B9-47CB-80C2-BE29F157D044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54075" y="1625600"/>
            <a:ext cx="10499725" cy="4860925"/>
          </a:xfrm>
        </p:spPr>
        <p:txBody>
          <a:bodyPr rtlCol="0"/>
          <a:lstStyle>
            <a:lvl1pPr>
              <a:defRPr>
                <a:latin typeface="Microsoft YaHei UI Light" panose="020B0502040204020203" pitchFamily="34" charset="-122"/>
                <a:ea typeface="Microsoft YaHei UI Light" panose="020B0502040204020203" pitchFamily="34" charset="-122"/>
              </a:defRPr>
            </a:lvl1pPr>
            <a:lvl2pPr>
              <a:defRPr>
                <a:latin typeface="Microsoft YaHei UI Light" panose="020B0502040204020203" pitchFamily="34" charset="-122"/>
                <a:ea typeface="Microsoft YaHei UI Light" panose="020B0502040204020203" pitchFamily="34" charset="-122"/>
              </a:defRPr>
            </a:lvl2pPr>
            <a:lvl3pPr>
              <a:defRPr>
                <a:latin typeface="Microsoft YaHei UI Light" panose="020B0502040204020203" pitchFamily="34" charset="-122"/>
                <a:ea typeface="Microsoft YaHei UI Light" panose="020B0502040204020203" pitchFamily="34" charset="-122"/>
              </a:defRPr>
            </a:lvl3pPr>
            <a:lvl4pPr>
              <a:defRPr>
                <a:latin typeface="Microsoft YaHei UI Light" panose="020B0502040204020203" pitchFamily="34" charset="-122"/>
                <a:ea typeface="Microsoft YaHei UI Light" panose="020B0502040204020203" pitchFamily="34" charset="-122"/>
              </a:defRPr>
            </a:lvl4pPr>
            <a:lvl5pPr>
              <a:defRPr>
                <a:latin typeface="Microsoft YaHei UI Light" panose="020B0502040204020203" pitchFamily="34" charset="-122"/>
                <a:ea typeface="Microsoft YaHei UI Light" panose="020B0502040204020203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E909627E-FE70-43A1-B0CB-4D4F6C32C2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4074" y="122239"/>
            <a:ext cx="10499725" cy="1355724"/>
          </a:xfr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lang="en-US">
                <a:solidFill>
                  <a:schemeClr val="accent2">
                    <a:lumMod val="50000"/>
                  </a:scheme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+mn-cs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团队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文本占位符 22">
            <a:extLst>
              <a:ext uri="{FF2B5EF4-FFF2-40B4-BE49-F238E27FC236}">
                <a16:creationId xmlns:a16="http://schemas.microsoft.com/office/drawing/2014/main" id="{41BF345D-81AF-4851-83A1-62339848905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61917" y="517972"/>
            <a:ext cx="3108960" cy="1333500"/>
          </a:xfrm>
        </p:spPr>
        <p:txBody>
          <a:bodyPr rtlCol="0">
            <a:noAutofit/>
          </a:bodyPr>
          <a:lstStyle>
            <a:lvl1pPr marL="0" indent="0">
              <a:lnSpc>
                <a:spcPct val="90000"/>
              </a:lnSpc>
              <a:buNone/>
              <a:defRPr sz="8800" b="1">
                <a:solidFill>
                  <a:schemeClr val="tx1"/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defRPr>
            </a:lvl1pPr>
          </a:lstStyle>
          <a:p>
            <a:pPr lvl="0" rtl="0"/>
            <a:r>
              <a:rPr lang="en-US" altLang="zh-CN" noProof="0"/>
              <a:t>01</a:t>
            </a:r>
          </a:p>
        </p:txBody>
      </p:sp>
      <p:sp>
        <p:nvSpPr>
          <p:cNvPr id="21" name="图片占位符 20">
            <a:extLst>
              <a:ext uri="{FF2B5EF4-FFF2-40B4-BE49-F238E27FC236}">
                <a16:creationId xmlns:a16="http://schemas.microsoft.com/office/drawing/2014/main" id="{EC4F3A57-45ED-498D-858C-3EE63DF129C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36601" y="3552677"/>
            <a:ext cx="1874874" cy="2848123"/>
          </a:xfrm>
        </p:spPr>
        <p:txBody>
          <a:bodyPr rtlCol="0"/>
          <a:lstStyle>
            <a:lvl1pPr>
              <a:defRPr>
                <a:latin typeface="Microsoft YaHei UI Light" panose="020B0502040204020203" pitchFamily="34" charset="-122"/>
                <a:ea typeface="Microsoft YaHei UI Light" panose="020B0502040204020203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22" name="图片占位符 20">
            <a:extLst>
              <a:ext uri="{FF2B5EF4-FFF2-40B4-BE49-F238E27FC236}">
                <a16:creationId xmlns:a16="http://schemas.microsoft.com/office/drawing/2014/main" id="{1AC5BB09-E3BA-4948-93B3-EDCAAB80311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101197" y="3552677"/>
            <a:ext cx="1874874" cy="2848123"/>
          </a:xfrm>
        </p:spPr>
        <p:txBody>
          <a:bodyPr rtlCol="0"/>
          <a:lstStyle>
            <a:lvl1pPr>
              <a:defRPr>
                <a:latin typeface="Microsoft YaHei UI Light" panose="020B0502040204020203" pitchFamily="34" charset="-122"/>
                <a:ea typeface="Microsoft YaHei UI Light" panose="020B0502040204020203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23" name="图片占位符 20">
            <a:extLst>
              <a:ext uri="{FF2B5EF4-FFF2-40B4-BE49-F238E27FC236}">
                <a16:creationId xmlns:a16="http://schemas.microsoft.com/office/drawing/2014/main" id="{BF83C6B7-5484-4586-8830-098BDCD9C98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66324" y="3552677"/>
            <a:ext cx="1874874" cy="2848123"/>
          </a:xfrm>
        </p:spPr>
        <p:txBody>
          <a:bodyPr rtlCol="0"/>
          <a:lstStyle>
            <a:lvl1pPr>
              <a:defRPr>
                <a:latin typeface="Microsoft YaHei UI Light" panose="020B0502040204020203" pitchFamily="34" charset="-122"/>
                <a:ea typeface="Microsoft YaHei UI Light" panose="020B0502040204020203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24" name="图片占位符 20">
            <a:extLst>
              <a:ext uri="{FF2B5EF4-FFF2-40B4-BE49-F238E27FC236}">
                <a16:creationId xmlns:a16="http://schemas.microsoft.com/office/drawing/2014/main" id="{0C5663B1-EED6-4D80-A7C2-19E1366387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239069" y="3552677"/>
            <a:ext cx="1874874" cy="2848123"/>
          </a:xfrm>
        </p:spPr>
        <p:txBody>
          <a:bodyPr rtlCol="0"/>
          <a:lstStyle>
            <a:lvl1pPr>
              <a:defRPr>
                <a:latin typeface="Microsoft YaHei UI Light" panose="020B0502040204020203" pitchFamily="34" charset="-122"/>
                <a:ea typeface="Microsoft YaHei UI Light" panose="020B0502040204020203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25" name="图片占位符 20">
            <a:extLst>
              <a:ext uri="{FF2B5EF4-FFF2-40B4-BE49-F238E27FC236}">
                <a16:creationId xmlns:a16="http://schemas.microsoft.com/office/drawing/2014/main" id="{D21E7B61-407B-40A7-9AF6-0D7E7106BCF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296046" y="3552677"/>
            <a:ext cx="1874874" cy="2848123"/>
          </a:xfrm>
        </p:spPr>
        <p:txBody>
          <a:bodyPr rtlCol="0"/>
          <a:lstStyle>
            <a:lvl1pPr>
              <a:defRPr>
                <a:latin typeface="Microsoft YaHei UI Light" panose="020B0502040204020203" pitchFamily="34" charset="-122"/>
                <a:ea typeface="Microsoft YaHei UI Light" panose="020B0502040204020203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30" name="日期占位符 3">
            <a:extLst>
              <a:ext uri="{FF2B5EF4-FFF2-40B4-BE49-F238E27FC236}">
                <a16:creationId xmlns:a16="http://schemas.microsoft.com/office/drawing/2014/main" id="{415C3ACC-5A8A-46E6-BA0D-90ADD27E2F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defRPr>
            </a:lvl1pPr>
          </a:lstStyle>
          <a:p>
            <a:fld id="{A116AEBD-0491-4DB8-B845-DF5CE635D657}" type="datetime1">
              <a:rPr lang="zh-CN" altLang="en-US" noProof="0" smtClean="0"/>
              <a:t>2023/12/28</a:t>
            </a:fld>
            <a:endParaRPr lang="zh-CN" altLang="en-US" noProof="0"/>
          </a:p>
        </p:txBody>
      </p:sp>
      <p:sp>
        <p:nvSpPr>
          <p:cNvPr id="31" name="幻灯片编号占位符 5">
            <a:extLst>
              <a:ext uri="{FF2B5EF4-FFF2-40B4-BE49-F238E27FC236}">
                <a16:creationId xmlns:a16="http://schemas.microsoft.com/office/drawing/2014/main" id="{0D00A5C2-DCEE-4CB3-9307-61EB88B1D5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E3E8CB70-B054-4294-AD29-EE7A75C72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560" y="651507"/>
            <a:ext cx="8991563" cy="1005839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lnSpc>
                <a:spcPct val="90000"/>
              </a:lnSpc>
              <a:defRPr lang="en-US">
                <a:solidFill>
                  <a:schemeClr val="accent2">
                    <a:lumMod val="50000"/>
                  </a:scheme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Font typeface="Arial" panose="020B0604020202020204" pitchFamily="34" charset="0"/>
            </a:pPr>
            <a:r>
              <a:rPr lang="zh-CN" altLang="en-US" noProof="0"/>
              <a:t>单击此处编辑母版标题样式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8E0D608-4E7A-4014-9F62-CB43A0C8394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36638" y="2717800"/>
            <a:ext cx="1866900" cy="711200"/>
          </a:xfrm>
        </p:spPr>
        <p:txBody>
          <a:bodyPr rtlCol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2">
                    <a:lumMod val="50000"/>
                  </a:scheme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zh-CN" altLang="en-US" noProof="0"/>
              <a:t>姓名</a:t>
            </a:r>
          </a:p>
          <a:p>
            <a:pPr lvl="0" rtl="0"/>
            <a:r>
              <a:rPr lang="zh-CN" altLang="en-US" noProof="0"/>
              <a:t>标题</a:t>
            </a:r>
          </a:p>
        </p:txBody>
      </p:sp>
      <p:sp>
        <p:nvSpPr>
          <p:cNvPr id="26" name="文本占位符 3">
            <a:extLst>
              <a:ext uri="{FF2B5EF4-FFF2-40B4-BE49-F238E27FC236}">
                <a16:creationId xmlns:a16="http://schemas.microsoft.com/office/drawing/2014/main" id="{9C3A63B0-4EEA-45BC-A016-5FDA0969EA0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086100" y="2718405"/>
            <a:ext cx="1866900" cy="711200"/>
          </a:xfrm>
        </p:spPr>
        <p:txBody>
          <a:bodyPr rtlCol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2">
                    <a:lumMod val="50000"/>
                  </a:scheme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zh-CN" altLang="en-US" noProof="0"/>
              <a:t>姓名</a:t>
            </a:r>
          </a:p>
          <a:p>
            <a:pPr lvl="0" rtl="0"/>
            <a:r>
              <a:rPr lang="zh-CN" altLang="en-US" noProof="0"/>
              <a:t>标题</a:t>
            </a:r>
          </a:p>
        </p:txBody>
      </p:sp>
      <p:sp>
        <p:nvSpPr>
          <p:cNvPr id="27" name="文本占位符 3">
            <a:extLst>
              <a:ext uri="{FF2B5EF4-FFF2-40B4-BE49-F238E27FC236}">
                <a16:creationId xmlns:a16="http://schemas.microsoft.com/office/drawing/2014/main" id="{7080679B-5220-4478-B631-7112F870B7A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43500" y="2718405"/>
            <a:ext cx="1866900" cy="711200"/>
          </a:xfrm>
        </p:spPr>
        <p:txBody>
          <a:bodyPr rtlCol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2">
                    <a:lumMod val="50000"/>
                  </a:scheme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zh-CN" altLang="en-US" noProof="0"/>
              <a:t>姓名</a:t>
            </a:r>
          </a:p>
          <a:p>
            <a:pPr lvl="0" rtl="0"/>
            <a:r>
              <a:rPr lang="zh-CN" altLang="en-US" noProof="0"/>
              <a:t>标题</a:t>
            </a:r>
          </a:p>
        </p:txBody>
      </p:sp>
      <p:sp>
        <p:nvSpPr>
          <p:cNvPr id="28" name="文本占位符 3">
            <a:extLst>
              <a:ext uri="{FF2B5EF4-FFF2-40B4-BE49-F238E27FC236}">
                <a16:creationId xmlns:a16="http://schemas.microsoft.com/office/drawing/2014/main" id="{9E4F61A3-2797-46FB-ACA7-0443E3BBDD2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239070" y="2718405"/>
            <a:ext cx="1866900" cy="711200"/>
          </a:xfrm>
        </p:spPr>
        <p:txBody>
          <a:bodyPr rtlCol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2">
                    <a:lumMod val="50000"/>
                  </a:scheme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zh-CN" altLang="en-US" noProof="0"/>
              <a:t>姓名</a:t>
            </a:r>
          </a:p>
          <a:p>
            <a:pPr lvl="0" rtl="0"/>
            <a:r>
              <a:rPr lang="zh-CN" altLang="en-US" noProof="0"/>
              <a:t>标题</a:t>
            </a:r>
          </a:p>
        </p:txBody>
      </p:sp>
      <p:sp>
        <p:nvSpPr>
          <p:cNvPr id="29" name="文本占位符 3">
            <a:extLst>
              <a:ext uri="{FF2B5EF4-FFF2-40B4-BE49-F238E27FC236}">
                <a16:creationId xmlns:a16="http://schemas.microsoft.com/office/drawing/2014/main" id="{14ED733B-1DE9-4FDC-BD5F-2BE3BB07C93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304020" y="2718405"/>
            <a:ext cx="1866900" cy="711200"/>
          </a:xfrm>
        </p:spPr>
        <p:txBody>
          <a:bodyPr rtlCol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2">
                    <a:lumMod val="50000"/>
                  </a:scheme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zh-CN" altLang="en-US" noProof="0"/>
              <a:t>姓名</a:t>
            </a:r>
          </a:p>
          <a:p>
            <a:pPr lvl="0" rtl="0"/>
            <a:r>
              <a:rPr lang="zh-CN" altLang="en-US" noProof="0"/>
              <a:t>标题</a:t>
            </a:r>
          </a:p>
        </p:txBody>
      </p:sp>
    </p:spTree>
    <p:extLst>
      <p:ext uri="{BB962C8B-B14F-4D97-AF65-F5344CB8AC3E}">
        <p14:creationId xmlns:p14="http://schemas.microsoft.com/office/powerpoint/2010/main" val="24058580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 1 列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图片占位符 9">
            <a:extLst>
              <a:ext uri="{FF2B5EF4-FFF2-40B4-BE49-F238E27FC236}">
                <a16:creationId xmlns:a16="http://schemas.microsoft.com/office/drawing/2014/main" id="{B275B11D-8F3F-472B-BBCC-A4F7415AC0A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28700" y="3543300"/>
            <a:ext cx="3924300" cy="3314700"/>
          </a:xfrm>
        </p:spPr>
        <p:txBody>
          <a:bodyPr rtlCol="0"/>
          <a:lstStyle>
            <a:lvl1pPr>
              <a:defRPr>
                <a:latin typeface="Microsoft YaHei UI Light" panose="020B0502040204020203" pitchFamily="34" charset="-122"/>
                <a:ea typeface="Microsoft YaHei UI Light" panose="020B0502040204020203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99F0629D-1A5F-4F4F-90D6-430379624EFF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191250" y="1981200"/>
            <a:ext cx="4972050" cy="4473575"/>
          </a:xfrm>
        </p:spPr>
        <p:txBody>
          <a:bodyPr rtlCol="0">
            <a:normAutofit/>
          </a:bodyPr>
          <a:lstStyle>
            <a:lvl1pPr marL="0" indent="0">
              <a:buNone/>
              <a:defRPr>
                <a:latin typeface="Microsoft YaHei UI Light" panose="020B0502040204020203" pitchFamily="34" charset="-122"/>
                <a:ea typeface="Microsoft YaHei UI Light" panose="020B0502040204020203" pitchFamily="34" charset="-122"/>
              </a:defRPr>
            </a:lvl1pPr>
          </a:lstStyle>
          <a:p>
            <a:pPr lvl="0" rtl="0"/>
            <a:r>
              <a:rPr lang="zh-CN" altLang="en-US" sz="1600" noProof="0">
                <a:solidFill>
                  <a:schemeClr val="tx2">
                    <a:lumMod val="50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rPr>
              <a:t>单击此处编辑母版文本样式</a:t>
            </a:r>
          </a:p>
        </p:txBody>
      </p:sp>
      <p:sp>
        <p:nvSpPr>
          <p:cNvPr id="17" name="日期占位符 3">
            <a:extLst>
              <a:ext uri="{FF2B5EF4-FFF2-40B4-BE49-F238E27FC236}">
                <a16:creationId xmlns:a16="http://schemas.microsoft.com/office/drawing/2014/main" id="{218C063B-0EE9-4FD5-A116-241C245452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defRPr>
            </a:lvl1pPr>
          </a:lstStyle>
          <a:p>
            <a:fld id="{7B9607E2-1792-430B-83C4-7847AB86840A}" type="datetime1">
              <a:rPr lang="zh-CN" altLang="en-US" noProof="0" smtClean="0"/>
              <a:t>2023/12/28</a:t>
            </a:fld>
            <a:endParaRPr lang="zh-CN" altLang="en-US" noProof="0"/>
          </a:p>
        </p:txBody>
      </p:sp>
      <p:sp>
        <p:nvSpPr>
          <p:cNvPr id="18" name="幻灯片编号占位符 5">
            <a:extLst>
              <a:ext uri="{FF2B5EF4-FFF2-40B4-BE49-F238E27FC236}">
                <a16:creationId xmlns:a16="http://schemas.microsoft.com/office/drawing/2014/main" id="{D417B369-6569-4DCC-B684-BE1A7C5D0B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4AEEC1A7-43C3-481E-95D0-5616242E1A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5534" y="539225"/>
            <a:ext cx="3924300" cy="2434386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7200">
                <a:solidFill>
                  <a:schemeClr val="accent2">
                    <a:lumMod val="50000"/>
                  </a:scheme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+mn-cs"/>
              </a:defRPr>
            </a:lvl1pPr>
          </a:lstStyle>
          <a:p>
            <a:pPr lvl="0" rtl="0"/>
            <a:r>
              <a:rPr lang="zh-CN" altLang="en-US" noProof="0"/>
              <a:t>单击此处添加标题</a:t>
            </a:r>
          </a:p>
        </p:txBody>
      </p:sp>
      <p:cxnSp>
        <p:nvCxnSpPr>
          <p:cNvPr id="3" name="直接连接符​​(S) 2">
            <a:extLst>
              <a:ext uri="{FF2B5EF4-FFF2-40B4-BE49-F238E27FC236}">
                <a16:creationId xmlns:a16="http://schemas.microsoft.com/office/drawing/2014/main" id="{DC6CF0E0-8FF2-4FE7-AC69-85BEFA656508}"/>
              </a:ext>
            </a:extLst>
          </p:cNvPr>
          <p:cNvCxnSpPr>
            <a:cxnSpLocks/>
          </p:cNvCxnSpPr>
          <p:nvPr userDrawn="1"/>
        </p:nvCxnSpPr>
        <p:spPr>
          <a:xfrm>
            <a:off x="1028700" y="457211"/>
            <a:ext cx="1142999" cy="0"/>
          </a:xfrm>
          <a:prstGeom prst="line">
            <a:avLst/>
          </a:prstGeom>
          <a:ln w="158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ED77A09-15C2-4E47-948E-AACAFCA47D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defRPr>
            </a:lvl1pPr>
          </a:lstStyle>
          <a:p>
            <a:fld id="{17FB6AD4-C6CD-449D-932A-F302A3235D78}" type="datetime1">
              <a:rPr lang="zh-CN" altLang="en-US" noProof="0" smtClean="0"/>
              <a:t>2023/12/28</a:t>
            </a:fld>
            <a:endParaRPr lang="zh-CN" altLang="en-US" noProof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</a:defRPr>
            </a:lvl1pPr>
          </a:lstStyle>
          <a:p>
            <a:endParaRPr lang="zh-CN" altLang="en-US" noProof="0"/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Microsoft YaHei UI Light" panose="020B0502040204020203" pitchFamily="34" charset="-122"/>
                <a:ea typeface="Microsoft YaHei UI Light" panose="020B0502040204020203" pitchFamily="34" charset="-122"/>
                <a:cs typeface="Biome Light" panose="020B0303030204020804" pitchFamily="34" charset="0"/>
              </a:defRPr>
            </a:lvl1pPr>
          </a:lstStyle>
          <a:p>
            <a:fld id="{294A09A9-5501-47C1-A89A-A340965A2BE2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60" r:id="rId6"/>
    <p:sldLayoutId id="2147483654" r:id="rId7"/>
    <p:sldLayoutId id="2147483659" r:id="rId8"/>
    <p:sldLayoutId id="2147483655" r:id="rId9"/>
    <p:sldLayoutId id="2147483656" r:id="rId10"/>
    <p:sldLayoutId id="2147483658" r:id="rId11"/>
    <p:sldLayoutId id="2147483657" r:id="rId1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Microsoft YaHei UI Light" panose="020B0502040204020203" pitchFamily="34" charset="-122"/>
          <a:ea typeface="Microsoft YaHei UI Light" panose="020B0502040204020203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Microsoft YaHei UI Light" panose="020B0502040204020203" pitchFamily="34" charset="-122"/>
          <a:ea typeface="Microsoft YaHei UI Light" panose="020B0502040204020203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Microsoft YaHei UI Light" panose="020B0502040204020203" pitchFamily="34" charset="-122"/>
          <a:ea typeface="Microsoft YaHei UI Light" panose="020B0502040204020203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Microsoft YaHei UI Light" panose="020B0502040204020203" pitchFamily="34" charset="-122"/>
          <a:ea typeface="Microsoft YaHei UI Light" panose="020B0502040204020203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icrosoft YaHei UI Light" panose="020B0502040204020203" pitchFamily="34" charset="-122"/>
          <a:ea typeface="Microsoft YaHei UI Light" panose="020B0502040204020203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icrosoft YaHei UI Light" panose="020B0502040204020203" pitchFamily="34" charset="-122"/>
          <a:ea typeface="Microsoft YaHei UI Light" panose="020B0502040204020203" pitchFamily="34" charset="-122"/>
          <a:cs typeface="+mn-cs"/>
        </a:defRPr>
      </a:lvl5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648" userDrawn="1">
          <p15:clr>
            <a:srgbClr val="F26B43"/>
          </p15:clr>
        </p15:guide>
        <p15:guide id="2" pos="1176" userDrawn="1">
          <p15:clr>
            <a:srgbClr val="F26B43"/>
          </p15:clr>
        </p15:guide>
        <p15:guide id="3" pos="1296" userDrawn="1">
          <p15:clr>
            <a:srgbClr val="F26B43"/>
          </p15:clr>
        </p15:guide>
        <p15:guide id="4" pos="1824" userDrawn="1">
          <p15:clr>
            <a:srgbClr val="F26B43"/>
          </p15:clr>
        </p15:guide>
        <p15:guide id="5" pos="1944" userDrawn="1">
          <p15:clr>
            <a:srgbClr val="F26B43"/>
          </p15:clr>
        </p15:guide>
        <p15:guide id="6" pos="2472" userDrawn="1">
          <p15:clr>
            <a:srgbClr val="F26B43"/>
          </p15:clr>
        </p15:guide>
        <p15:guide id="7" pos="2592" userDrawn="1">
          <p15:clr>
            <a:srgbClr val="F26B43"/>
          </p15:clr>
        </p15:guide>
        <p15:guide id="8" pos="3120" userDrawn="1">
          <p15:clr>
            <a:srgbClr val="F26B43"/>
          </p15:clr>
        </p15:guide>
        <p15:guide id="9" pos="3240" userDrawn="1">
          <p15:clr>
            <a:srgbClr val="F26B43"/>
          </p15:clr>
        </p15:guide>
        <p15:guide id="10" pos="3792" userDrawn="1">
          <p15:clr>
            <a:srgbClr val="F26B43"/>
          </p15:clr>
        </p15:guide>
        <p15:guide id="11" pos="3912" userDrawn="1">
          <p15:clr>
            <a:srgbClr val="F26B43"/>
          </p15:clr>
        </p15:guide>
        <p15:guide id="12" pos="4416" userDrawn="1">
          <p15:clr>
            <a:srgbClr val="F26B43"/>
          </p15:clr>
        </p15:guide>
        <p15:guide id="13" pos="4560" userDrawn="1">
          <p15:clr>
            <a:srgbClr val="F26B43"/>
          </p15:clr>
        </p15:guide>
        <p15:guide id="14" pos="5088" userDrawn="1">
          <p15:clr>
            <a:srgbClr val="F26B43"/>
          </p15:clr>
        </p15:guide>
        <p15:guide id="15" pos="5208" userDrawn="1">
          <p15:clr>
            <a:srgbClr val="F26B43"/>
          </p15:clr>
        </p15:guide>
        <p15:guide id="16" pos="5736" userDrawn="1">
          <p15:clr>
            <a:srgbClr val="F26B43"/>
          </p15:clr>
        </p15:guide>
        <p15:guide id="17" pos="5856" userDrawn="1">
          <p15:clr>
            <a:srgbClr val="F26B43"/>
          </p15:clr>
        </p15:guide>
        <p15:guide id="18" pos="6384" userDrawn="1">
          <p15:clr>
            <a:srgbClr val="F26B43"/>
          </p15:clr>
        </p15:guide>
        <p15:guide id="19" pos="6504" userDrawn="1">
          <p15:clr>
            <a:srgbClr val="F26B43"/>
          </p15:clr>
        </p15:guide>
        <p15:guide id="20" pos="7032" userDrawn="1">
          <p15:clr>
            <a:srgbClr val="F26B43"/>
          </p15:clr>
        </p15:guide>
        <p15:guide id="21" orient="horz" pos="288" userDrawn="1">
          <p15:clr>
            <a:srgbClr val="F26B43"/>
          </p15:clr>
        </p15:guide>
        <p15:guide id="22" orient="horz" pos="1128" userDrawn="1">
          <p15:clr>
            <a:srgbClr val="F26B43"/>
          </p15:clr>
        </p15:guide>
        <p15:guide id="23" orient="horz" pos="1248" userDrawn="1">
          <p15:clr>
            <a:srgbClr val="F26B43"/>
          </p15:clr>
        </p15:guide>
        <p15:guide id="24" orient="horz" pos="2088" userDrawn="1">
          <p15:clr>
            <a:srgbClr val="F26B43"/>
          </p15:clr>
        </p15:guide>
        <p15:guide id="25" orient="horz" pos="2232" userDrawn="1">
          <p15:clr>
            <a:srgbClr val="F26B43"/>
          </p15:clr>
        </p15:guide>
        <p15:guide id="26" orient="horz" pos="3048" userDrawn="1">
          <p15:clr>
            <a:srgbClr val="F26B43"/>
          </p15:clr>
        </p15:guide>
        <p15:guide id="27" orient="horz" pos="3192" userDrawn="1">
          <p15:clr>
            <a:srgbClr val="F26B43"/>
          </p15:clr>
        </p15:guide>
        <p15:guide id="28" orient="horz" pos="403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C9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88467C95-DF23-40B9-B265-2E6F3DE29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zh-CN" altLang="en-US" dirty="0"/>
              <a:t>作品介绍</a:t>
            </a:r>
          </a:p>
        </p:txBody>
      </p:sp>
      <p:sp>
        <p:nvSpPr>
          <p:cNvPr id="18" name="文本占位符 17">
            <a:extLst>
              <a:ext uri="{FF2B5EF4-FFF2-40B4-BE49-F238E27FC236}">
                <a16:creationId xmlns:a16="http://schemas.microsoft.com/office/drawing/2014/main" id="{27A48A35-E5E4-4A5F-9F91-BAEA4F5DF21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028700" y="5078186"/>
            <a:ext cx="3222058" cy="1322613"/>
          </a:xfrm>
        </p:spPr>
        <p:txBody>
          <a:bodyPr rtlCol="0"/>
          <a:lstStyle/>
          <a:p>
            <a:pPr rtl="0"/>
            <a:r>
              <a:rPr lang="en-US" altLang="zh-CN" dirty="0"/>
              <a:t>23</a:t>
            </a:r>
            <a:r>
              <a:rPr lang="zh-CN" altLang="en-US" dirty="0"/>
              <a:t>级计算机网络技术</a:t>
            </a:r>
            <a:r>
              <a:rPr lang="en-US" altLang="zh-CN" dirty="0"/>
              <a:t>2</a:t>
            </a:r>
            <a:r>
              <a:rPr lang="zh-CN" altLang="en-US" dirty="0"/>
              <a:t>班</a:t>
            </a:r>
            <a:endParaRPr lang="en-US" altLang="zh-CN" dirty="0"/>
          </a:p>
          <a:p>
            <a:pPr rtl="0"/>
            <a:r>
              <a:rPr lang="zh-CN" altLang="en-US" dirty="0"/>
              <a:t>张起源</a:t>
            </a:r>
          </a:p>
          <a:p>
            <a:pPr rtl="0"/>
            <a:endParaRPr lang="zh-CN" altLang="en-US" dirty="0"/>
          </a:p>
        </p:txBody>
      </p:sp>
      <p:pic>
        <p:nvPicPr>
          <p:cNvPr id="10" name="图片占位符 9" descr="摆在桌上，周边有叶子饰品的美容产品">
            <a:extLst>
              <a:ext uri="{FF2B5EF4-FFF2-40B4-BE49-F238E27FC236}">
                <a16:creationId xmlns:a16="http://schemas.microsoft.com/office/drawing/2014/main" id="{989DB536-6819-4D2C-B0DB-D6649F94F6C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092B722-E1A2-CED1-0175-DE2AA574BFD0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E83438D-FE78-403C-BD79-96AF9A145F55}" type="datetime1">
              <a:rPr lang="zh-CN" altLang="en-US" noProof="0" smtClean="0"/>
              <a:t>2023/12/28</a:t>
            </a:fld>
            <a:endParaRPr lang="zh-CN" altLang="en-US" noProof="0"/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CBE9FE10-30FB-2575-CC91-5D26B881D7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altLang="zh-CN" noProof="0" smtClean="0"/>
              <a:pPr/>
              <a:t>10</a:t>
            </a:fld>
            <a:endParaRPr lang="zh-CN" altLang="en-US" noProof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79AF6D33-7DA8-3C0B-F1DF-772DAFA99F91}"/>
              </a:ext>
            </a:extLst>
          </p:cNvPr>
          <p:cNvSpPr/>
          <p:nvPr/>
        </p:nvSpPr>
        <p:spPr>
          <a:xfrm>
            <a:off x="4272424" y="2967335"/>
            <a:ext cx="364715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感谢观看！</a:t>
            </a:r>
          </a:p>
        </p:txBody>
      </p:sp>
    </p:spTree>
    <p:extLst>
      <p:ext uri="{BB962C8B-B14F-4D97-AF65-F5344CB8AC3E}">
        <p14:creationId xmlns:p14="http://schemas.microsoft.com/office/powerpoint/2010/main" val="29631767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标题 13">
            <a:extLst>
              <a:ext uri="{FF2B5EF4-FFF2-40B4-BE49-F238E27FC236}">
                <a16:creationId xmlns:a16="http://schemas.microsoft.com/office/drawing/2014/main" id="{BEC46ADB-55E5-43DA-8E91-C49412A33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目录</a:t>
            </a:r>
          </a:p>
        </p:txBody>
      </p:sp>
      <p:sp>
        <p:nvSpPr>
          <p:cNvPr id="2" name="文本占位符 1">
            <a:extLst>
              <a:ext uri="{FF2B5EF4-FFF2-40B4-BE49-F238E27FC236}">
                <a16:creationId xmlns:a16="http://schemas.microsoft.com/office/drawing/2014/main" id="{C11A7FF5-E7DB-4462-BC64-12126BDC0DF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01 </a:t>
            </a:r>
            <a:r>
              <a:rPr lang="zh-CN" altLang="en-US" dirty="0"/>
              <a:t>简介</a:t>
            </a:r>
          </a:p>
          <a:p>
            <a:pPr rtl="0"/>
            <a:r>
              <a:rPr lang="en-US" altLang="zh-CN" dirty="0"/>
              <a:t>02</a:t>
            </a:r>
            <a:r>
              <a:rPr lang="zh-CN" altLang="en-US" dirty="0"/>
              <a:t> 效果</a:t>
            </a:r>
          </a:p>
        </p:txBody>
      </p:sp>
      <p:sp>
        <p:nvSpPr>
          <p:cNvPr id="8" name="日期占位符 7">
            <a:extLst>
              <a:ext uri="{FF2B5EF4-FFF2-40B4-BE49-F238E27FC236}">
                <a16:creationId xmlns:a16="http://schemas.microsoft.com/office/drawing/2014/main" id="{B10C7A9E-B1D7-4285-8DD5-D28AFDC7B4F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 rtlCol="0"/>
          <a:lstStyle/>
          <a:p>
            <a:pPr rtl="0"/>
            <a:fld id="{FD3C0C77-0DE6-45D5-8DED-FC626B1469D6}" type="datetime1">
              <a:rPr lang="zh-CN" altLang="en-US" smtClean="0"/>
              <a:t>2023/12/28</a:t>
            </a:fld>
            <a:endParaRPr lang="zh-CN" altLang="en-US" dirty="0"/>
          </a:p>
        </p:txBody>
      </p:sp>
      <p:sp>
        <p:nvSpPr>
          <p:cNvPr id="9" name="幻灯片编号占位符 8">
            <a:extLst>
              <a:ext uri="{FF2B5EF4-FFF2-40B4-BE49-F238E27FC236}">
                <a16:creationId xmlns:a16="http://schemas.microsoft.com/office/drawing/2014/main" id="{AA7B234E-FE17-4087-92FD-3802CA26E9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en-US" altLang="zh-CN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55168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文本占位符 24">
            <a:extLst>
              <a:ext uri="{FF2B5EF4-FFF2-40B4-BE49-F238E27FC236}">
                <a16:creationId xmlns:a16="http://schemas.microsoft.com/office/drawing/2014/main" id="{BE394849-EE6D-4358-A824-BBF6E518EAE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 rtlCol="0"/>
          <a:lstStyle/>
          <a:p>
            <a:pPr rtl="0"/>
            <a:r>
              <a:rPr lang="en-US" altLang="zh-CN"/>
              <a:t>01</a:t>
            </a:r>
          </a:p>
        </p:txBody>
      </p:sp>
      <p:sp>
        <p:nvSpPr>
          <p:cNvPr id="18" name="标题 17">
            <a:extLst>
              <a:ext uri="{FF2B5EF4-FFF2-40B4-BE49-F238E27FC236}">
                <a16:creationId xmlns:a16="http://schemas.microsoft.com/office/drawing/2014/main" id="{EA6B7DE5-BFCC-4EEF-9609-8AA1C7CAD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简介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5B371F2-DBA5-415A-82C8-651F587B85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此次作品由我和王文远共同完成。我负责编写代码，而王文远同学负责查找并填写资料。</a:t>
            </a:r>
            <a:endParaRPr lang="en-US" altLang="zh-CN" dirty="0"/>
          </a:p>
          <a:p>
            <a:pPr rtl="0"/>
            <a:r>
              <a:rPr lang="zh-CN" altLang="en-US" dirty="0"/>
              <a:t>我们为日常游玩的游戏</a:t>
            </a:r>
            <a:r>
              <a:rPr lang="en-US" altLang="zh-CN" dirty="0"/>
              <a:t>《</a:t>
            </a:r>
            <a:r>
              <a:rPr lang="zh-CN" altLang="en-US" dirty="0"/>
              <a:t>原神</a:t>
            </a:r>
            <a:r>
              <a:rPr lang="en-US" altLang="zh-CN" dirty="0"/>
              <a:t>》</a:t>
            </a:r>
            <a:r>
              <a:rPr lang="zh-CN" altLang="en-US" dirty="0"/>
              <a:t>写了一个介绍网页。其中包括游戏的介绍和两名角色的介绍。</a:t>
            </a:r>
            <a:endParaRPr lang="en-US" altLang="zh-CN" dirty="0"/>
          </a:p>
          <a:p>
            <a:pPr rtl="0"/>
            <a:endParaRPr lang="zh-CN" altLang="en-US" dirty="0"/>
          </a:p>
        </p:txBody>
      </p:sp>
      <p:sp>
        <p:nvSpPr>
          <p:cNvPr id="34" name="日期占位符 33">
            <a:extLst>
              <a:ext uri="{FF2B5EF4-FFF2-40B4-BE49-F238E27FC236}">
                <a16:creationId xmlns:a16="http://schemas.microsoft.com/office/drawing/2014/main" id="{D30A968E-AB03-4BB5-BF8E-EB31DFD33B1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 rtlCol="0"/>
          <a:lstStyle/>
          <a:p>
            <a:pPr rtl="0"/>
            <a:fld id="{FC02CBC3-94EA-44AA-93D9-CA7D6F881544}" type="datetime1">
              <a:rPr lang="zh-CN" altLang="en-US" smtClean="0"/>
              <a:t>2023/12/28</a:t>
            </a:fld>
            <a:endParaRPr lang="zh-CN" altLang="en-US"/>
          </a:p>
        </p:txBody>
      </p:sp>
      <p:sp>
        <p:nvSpPr>
          <p:cNvPr id="35" name="灯片编号占位符 34">
            <a:extLst>
              <a:ext uri="{FF2B5EF4-FFF2-40B4-BE49-F238E27FC236}">
                <a16:creationId xmlns:a16="http://schemas.microsoft.com/office/drawing/2014/main" id="{5789CCB9-138D-4D90-8AFB-AC5C736125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en-US" altLang="zh-CN" smtClean="0"/>
              <a:pPr/>
              <a:t>3</a:t>
            </a:fld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FB8BA5A-D194-C57E-D47C-58E6680167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0812" y="1000125"/>
            <a:ext cx="6557838" cy="4098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2936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508D4B8-3613-A3B5-2A4A-F2A44C4ECD7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C4629EA2-45B3-E295-570A-C1D78916C5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/>
              <a:t>我们使用</a:t>
            </a:r>
            <a:r>
              <a:rPr kumimoji="1" lang="en-US" altLang="zh-CN" dirty="0" err="1"/>
              <a:t>Div</a:t>
            </a:r>
            <a:r>
              <a:rPr kumimoji="1" lang="zh-CN" altLang="en-US" dirty="0"/>
              <a:t>将页面划分成了几个部分。例如导航栏，</a:t>
            </a:r>
            <a:r>
              <a:rPr kumimoji="1" lang="en-US" altLang="zh-CN" dirty="0"/>
              <a:t>Banner</a:t>
            </a:r>
            <a:r>
              <a:rPr kumimoji="1" lang="zh-CN" altLang="en-US" dirty="0"/>
              <a:t>，介绍等等。</a:t>
            </a:r>
            <a:endParaRPr kumimoji="1" lang="en-US" altLang="zh-CN" dirty="0"/>
          </a:p>
          <a:p>
            <a:r>
              <a:rPr kumimoji="1" lang="zh-CN" altLang="en-US" dirty="0"/>
              <a:t>我还为页面添加了音乐和视频，让网页更生动。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7F81151-CBF0-0E2C-FEBA-649792D34A2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E83438D-FE78-403C-BD79-96AF9A145F55}" type="datetime1">
              <a:rPr lang="zh-CN" altLang="en-US" noProof="0" smtClean="0"/>
              <a:t>2023/12/28</a:t>
            </a:fld>
            <a:endParaRPr lang="zh-CN" altLang="en-US" noProof="0"/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C905032B-50D1-626F-5395-C179C264E3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altLang="zh-CN" noProof="0" smtClean="0"/>
              <a:pPr/>
              <a:t>4</a:t>
            </a:fld>
            <a:endParaRPr lang="zh-CN" altLang="en-US" noProof="0"/>
          </a:p>
        </p:txBody>
      </p:sp>
      <p:sp>
        <p:nvSpPr>
          <p:cNvPr id="9" name="标题 8">
            <a:extLst>
              <a:ext uri="{FF2B5EF4-FFF2-40B4-BE49-F238E27FC236}">
                <a16:creationId xmlns:a16="http://schemas.microsoft.com/office/drawing/2014/main" id="{488D0EC3-EBF3-58AE-D129-ACCE82F27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简介</a:t>
            </a:r>
          </a:p>
        </p:txBody>
      </p:sp>
      <p:pic>
        <p:nvPicPr>
          <p:cNvPr id="11" name="图片 10" descr="文本&#10;&#10;描述已自动生成">
            <a:extLst>
              <a:ext uri="{FF2B5EF4-FFF2-40B4-BE49-F238E27FC236}">
                <a16:creationId xmlns:a16="http://schemas.microsoft.com/office/drawing/2014/main" id="{A32E46F6-607B-147A-3331-EC610959D9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9324" y="821370"/>
            <a:ext cx="6859325" cy="4287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209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1B820A8-20A5-3159-B04C-F19A739A441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D48ED4B8-1027-FC76-1F9E-3F87CC9636F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CN" altLang="en-US" dirty="0"/>
              <a:t>右图是</a:t>
            </a:r>
            <a:r>
              <a:rPr kumimoji="1" lang="zh-CN" altLang="en-US"/>
              <a:t>网页的代码。</a:t>
            </a:r>
            <a:endParaRPr kumimoji="1" lang="zh-CN" altLang="en-US" dirty="0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1A63DC8-3F30-7ED7-F39D-77EED34BDC8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E83438D-FE78-403C-BD79-96AF9A145F55}" type="datetime1">
              <a:rPr lang="zh-CN" altLang="en-US" noProof="0" smtClean="0"/>
              <a:t>2023/12/28</a:t>
            </a:fld>
            <a:endParaRPr lang="zh-CN" altLang="en-US" noProof="0"/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74EC1EC7-AC16-3DFD-2CFF-FFE546A7DA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altLang="zh-CN" noProof="0" smtClean="0"/>
              <a:pPr/>
              <a:t>5</a:t>
            </a:fld>
            <a:endParaRPr lang="zh-CN" altLang="en-US" noProof="0"/>
          </a:p>
        </p:txBody>
      </p:sp>
      <p:sp>
        <p:nvSpPr>
          <p:cNvPr id="9" name="标题 8">
            <a:extLst>
              <a:ext uri="{FF2B5EF4-FFF2-40B4-BE49-F238E27FC236}">
                <a16:creationId xmlns:a16="http://schemas.microsoft.com/office/drawing/2014/main" id="{7A8BF20B-6B14-23D2-3824-5A145A664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效果展示</a:t>
            </a:r>
          </a:p>
        </p:txBody>
      </p:sp>
      <p:pic>
        <p:nvPicPr>
          <p:cNvPr id="3" name="图片 2" descr="电脑萤幕的截图&#10;&#10;描述已自动生成">
            <a:extLst>
              <a:ext uri="{FF2B5EF4-FFF2-40B4-BE49-F238E27FC236}">
                <a16:creationId xmlns:a16="http://schemas.microsoft.com/office/drawing/2014/main" id="{48A4B1A6-DE37-9AC9-6AAA-4D8EE4D8AB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5260" y="808591"/>
            <a:ext cx="7772400" cy="5240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6440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310E6D9-DDD6-06F5-7F20-BF2388FD949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3310F75-4D24-7D93-7BF9-C1AC1DA4DCF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E83438D-FE78-403C-BD79-96AF9A145F55}" type="datetime1">
              <a:rPr lang="zh-CN" altLang="en-US" noProof="0" smtClean="0"/>
              <a:t>2023/12/28</a:t>
            </a:fld>
            <a:endParaRPr lang="zh-CN" altLang="en-US" noProof="0"/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F7181625-9CE6-0638-BED1-79C0A4A1F1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altLang="zh-CN" noProof="0" smtClean="0"/>
              <a:pPr/>
              <a:t>6</a:t>
            </a:fld>
            <a:endParaRPr lang="zh-CN" altLang="en-US" noProof="0"/>
          </a:p>
        </p:txBody>
      </p:sp>
      <p:sp>
        <p:nvSpPr>
          <p:cNvPr id="9" name="标题 8">
            <a:extLst>
              <a:ext uri="{FF2B5EF4-FFF2-40B4-BE49-F238E27FC236}">
                <a16:creationId xmlns:a16="http://schemas.microsoft.com/office/drawing/2014/main" id="{C38CD32B-B05C-A961-7852-734476113B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效果展示</a:t>
            </a:r>
          </a:p>
        </p:txBody>
      </p:sp>
      <p:pic>
        <p:nvPicPr>
          <p:cNvPr id="10" name="图片 9" descr="文本&#10;&#10;描述已自动生成">
            <a:extLst>
              <a:ext uri="{FF2B5EF4-FFF2-40B4-BE49-F238E27FC236}">
                <a16:creationId xmlns:a16="http://schemas.microsoft.com/office/drawing/2014/main" id="{273625DE-EFCE-F498-947F-17B99667AD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805752"/>
            <a:ext cx="7772400" cy="4432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7345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310E6D9-DDD6-06F5-7F20-BF2388FD949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3310F75-4D24-7D93-7BF9-C1AC1DA4DCF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E83438D-FE78-403C-BD79-96AF9A145F55}" type="datetime1">
              <a:rPr lang="zh-CN" altLang="en-US" noProof="0" smtClean="0"/>
              <a:t>2023/12/28</a:t>
            </a:fld>
            <a:endParaRPr lang="zh-CN" altLang="en-US" noProof="0"/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F7181625-9CE6-0638-BED1-79C0A4A1F1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altLang="zh-CN" noProof="0" smtClean="0"/>
              <a:pPr/>
              <a:t>7</a:t>
            </a:fld>
            <a:endParaRPr lang="zh-CN" altLang="en-US" noProof="0"/>
          </a:p>
        </p:txBody>
      </p:sp>
      <p:sp>
        <p:nvSpPr>
          <p:cNvPr id="9" name="标题 8">
            <a:extLst>
              <a:ext uri="{FF2B5EF4-FFF2-40B4-BE49-F238E27FC236}">
                <a16:creationId xmlns:a16="http://schemas.microsoft.com/office/drawing/2014/main" id="{C38CD32B-B05C-A961-7852-734476113B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效果展示</a:t>
            </a:r>
          </a:p>
        </p:txBody>
      </p:sp>
      <p:pic>
        <p:nvPicPr>
          <p:cNvPr id="6" name="图片 5" descr="鱼张着嘴&#10;&#10;中度可信度描述已自动生成">
            <a:extLst>
              <a:ext uri="{FF2B5EF4-FFF2-40B4-BE49-F238E27FC236}">
                <a16:creationId xmlns:a16="http://schemas.microsoft.com/office/drawing/2014/main" id="{F91E6367-47D1-3D18-CEC3-EB150F8CA1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1576" y="1800217"/>
            <a:ext cx="8308848" cy="4738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7936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310E6D9-DDD6-06F5-7F20-BF2388FD949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3310F75-4D24-7D93-7BF9-C1AC1DA4DCF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E83438D-FE78-403C-BD79-96AF9A145F55}" type="datetime1">
              <a:rPr lang="zh-CN" altLang="en-US" noProof="0" smtClean="0"/>
              <a:t>2023/12/28</a:t>
            </a:fld>
            <a:endParaRPr lang="zh-CN" altLang="en-US" noProof="0"/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F7181625-9CE6-0638-BED1-79C0A4A1F1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altLang="zh-CN" noProof="0" smtClean="0"/>
              <a:pPr/>
              <a:t>8</a:t>
            </a:fld>
            <a:endParaRPr lang="zh-CN" altLang="en-US" noProof="0"/>
          </a:p>
        </p:txBody>
      </p:sp>
      <p:sp>
        <p:nvSpPr>
          <p:cNvPr id="9" name="标题 8">
            <a:extLst>
              <a:ext uri="{FF2B5EF4-FFF2-40B4-BE49-F238E27FC236}">
                <a16:creationId xmlns:a16="http://schemas.microsoft.com/office/drawing/2014/main" id="{C38CD32B-B05C-A961-7852-734476113B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效果展示</a:t>
            </a:r>
          </a:p>
        </p:txBody>
      </p:sp>
      <p:pic>
        <p:nvPicPr>
          <p:cNvPr id="3" name="图片 2" descr="文本&#10;&#10;描述已自动生成">
            <a:extLst>
              <a:ext uri="{FF2B5EF4-FFF2-40B4-BE49-F238E27FC236}">
                <a16:creationId xmlns:a16="http://schemas.microsoft.com/office/drawing/2014/main" id="{1D8AAA34-E0CF-A06E-6FED-57301E121F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2400" y="1904307"/>
            <a:ext cx="7772400" cy="4432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3100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310E6D9-DDD6-06F5-7F20-BF2388FD949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3310F75-4D24-7D93-7BF9-C1AC1DA4DCF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E83438D-FE78-403C-BD79-96AF9A145F55}" type="datetime1">
              <a:rPr lang="zh-CN" altLang="en-US" noProof="0" smtClean="0"/>
              <a:t>2023/12/28</a:t>
            </a:fld>
            <a:endParaRPr lang="zh-CN" altLang="en-US" noProof="0"/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F7181625-9CE6-0638-BED1-79C0A4A1F1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altLang="zh-CN" noProof="0" smtClean="0"/>
              <a:pPr/>
              <a:t>9</a:t>
            </a:fld>
            <a:endParaRPr lang="zh-CN" altLang="en-US" noProof="0"/>
          </a:p>
        </p:txBody>
      </p:sp>
      <p:sp>
        <p:nvSpPr>
          <p:cNvPr id="9" name="标题 8">
            <a:extLst>
              <a:ext uri="{FF2B5EF4-FFF2-40B4-BE49-F238E27FC236}">
                <a16:creationId xmlns:a16="http://schemas.microsoft.com/office/drawing/2014/main" id="{C38CD32B-B05C-A961-7852-734476113B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效果展示</a:t>
            </a:r>
          </a:p>
        </p:txBody>
      </p:sp>
      <p:pic>
        <p:nvPicPr>
          <p:cNvPr id="4" name="图片 3" descr="图形用户界面, 文本, 应用程序&#10;&#10;描述已自动生成">
            <a:extLst>
              <a:ext uri="{FF2B5EF4-FFF2-40B4-BE49-F238E27FC236}">
                <a16:creationId xmlns:a16="http://schemas.microsoft.com/office/drawing/2014/main" id="{5F93E3CA-9273-D61F-15C9-3C31C714BC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0197" y="1858587"/>
            <a:ext cx="7772400" cy="4432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42476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Minimalist Presentation">
      <a:dk1>
        <a:sysClr val="windowText" lastClr="000000"/>
      </a:dk1>
      <a:lt1>
        <a:sysClr val="window" lastClr="FFFFFF"/>
      </a:lt1>
      <a:dk2>
        <a:srgbClr val="ABABAB"/>
      </a:dk2>
      <a:lt2>
        <a:srgbClr val="F2F1EE"/>
      </a:lt2>
      <a:accent1>
        <a:srgbClr val="D8D2CD"/>
      </a:accent1>
      <a:accent2>
        <a:srgbClr val="C0C9C2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3">
      <a:majorFont>
        <a:latin typeface="Biome Light"/>
        <a:ea typeface=""/>
        <a:cs typeface=""/>
      </a:majorFont>
      <a:minorFont>
        <a:latin typeface="Biome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0839575_TF16411245_Win32.potx" id="{1BBB91CE-98E3-4FF8-A82A-33009F157F69}" vid="{8C038A81-827C-4043-886C-78D4E85B3E72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6A1B7BBB-8F46-4BA8-85EC-2ECC1D2E329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3A10211-FBDE-44DA-8AD6-29E596B2975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0976319-4513-485C-AD3A-E56C39927A3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主题</Template>
  <TotalTime>25</TotalTime>
  <Words>156</Words>
  <Application>Microsoft Macintosh PowerPoint</Application>
  <PresentationFormat>宽屏</PresentationFormat>
  <Paragraphs>47</Paragraphs>
  <Slides>10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5" baseType="lpstr">
      <vt:lpstr>Microsoft YaHei UI</vt:lpstr>
      <vt:lpstr>Microsoft YaHei UI Light</vt:lpstr>
      <vt:lpstr>Arial</vt:lpstr>
      <vt:lpstr>Biome Light</vt:lpstr>
      <vt:lpstr>Office 主题</vt:lpstr>
      <vt:lpstr>作品介绍</vt:lpstr>
      <vt:lpstr>目录</vt:lpstr>
      <vt:lpstr>简介</vt:lpstr>
      <vt:lpstr>简介</vt:lpstr>
      <vt:lpstr>效果展示</vt:lpstr>
      <vt:lpstr>效果展示</vt:lpstr>
      <vt:lpstr>效果展示</vt:lpstr>
      <vt:lpstr>效果展示</vt:lpstr>
      <vt:lpstr>效果展示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作品介绍</dc:title>
  <dc:creator>张起源</dc:creator>
  <cp:lastModifiedBy>张起源</cp:lastModifiedBy>
  <cp:revision>2</cp:revision>
  <dcterms:created xsi:type="dcterms:W3CDTF">2023-12-28T05:38:35Z</dcterms:created>
  <dcterms:modified xsi:type="dcterms:W3CDTF">2023-12-28T06:04:50Z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